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4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578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41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146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995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30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327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253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412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12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167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DE47-B3D8-4484-8EED-8C3C2DC79A37}" type="datetimeFigureOut">
              <a:rPr lang="en-IE" smtClean="0"/>
              <a:t>21/06/2020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1E83-EAEB-4376-B885-B24EFC76E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366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89527"/>
              </p:ext>
            </p:extLst>
          </p:nvPr>
        </p:nvGraphicFramePr>
        <p:xfrm>
          <a:off x="2293257" y="4075611"/>
          <a:ext cx="8128001" cy="3213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68941286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37510886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07050886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1424292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3243891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0731056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00273815"/>
                    </a:ext>
                  </a:extLst>
                </a:gridCol>
              </a:tblGrid>
              <a:tr h="634906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0695"/>
                  </a:ext>
                </a:extLst>
              </a:tr>
              <a:tr h="634906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693272"/>
                  </a:ext>
                </a:extLst>
              </a:tr>
              <a:tr h="673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515736"/>
                  </a:ext>
                </a:extLst>
              </a:tr>
              <a:tr h="634906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515013"/>
                  </a:ext>
                </a:extLst>
              </a:tr>
              <a:tr h="634906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08344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34540"/>
              </p:ext>
            </p:extLst>
          </p:nvPr>
        </p:nvGraphicFramePr>
        <p:xfrm>
          <a:off x="548642" y="1319349"/>
          <a:ext cx="11103428" cy="53688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204">
                  <a:extLst>
                    <a:ext uri="{9D8B030D-6E8A-4147-A177-3AD203B41FA5}">
                      <a16:colId xmlns:a16="http://schemas.microsoft.com/office/drawing/2014/main" val="105601221"/>
                    </a:ext>
                  </a:extLst>
                </a:gridCol>
                <a:gridCol w="1586204">
                  <a:extLst>
                    <a:ext uri="{9D8B030D-6E8A-4147-A177-3AD203B41FA5}">
                      <a16:colId xmlns:a16="http://schemas.microsoft.com/office/drawing/2014/main" val="4215742689"/>
                    </a:ext>
                  </a:extLst>
                </a:gridCol>
                <a:gridCol w="1586204">
                  <a:extLst>
                    <a:ext uri="{9D8B030D-6E8A-4147-A177-3AD203B41FA5}">
                      <a16:colId xmlns:a16="http://schemas.microsoft.com/office/drawing/2014/main" val="1556169264"/>
                    </a:ext>
                  </a:extLst>
                </a:gridCol>
                <a:gridCol w="1586204">
                  <a:extLst>
                    <a:ext uri="{9D8B030D-6E8A-4147-A177-3AD203B41FA5}">
                      <a16:colId xmlns:a16="http://schemas.microsoft.com/office/drawing/2014/main" val="1081738274"/>
                    </a:ext>
                  </a:extLst>
                </a:gridCol>
                <a:gridCol w="1586204">
                  <a:extLst>
                    <a:ext uri="{9D8B030D-6E8A-4147-A177-3AD203B41FA5}">
                      <a16:colId xmlns:a16="http://schemas.microsoft.com/office/drawing/2014/main" val="2774531891"/>
                    </a:ext>
                  </a:extLst>
                </a:gridCol>
                <a:gridCol w="1586204">
                  <a:extLst>
                    <a:ext uri="{9D8B030D-6E8A-4147-A177-3AD203B41FA5}">
                      <a16:colId xmlns:a16="http://schemas.microsoft.com/office/drawing/2014/main" val="2637036535"/>
                    </a:ext>
                  </a:extLst>
                </a:gridCol>
                <a:gridCol w="1586204">
                  <a:extLst>
                    <a:ext uri="{9D8B030D-6E8A-4147-A177-3AD203B41FA5}">
                      <a16:colId xmlns:a16="http://schemas.microsoft.com/office/drawing/2014/main" val="533701403"/>
                    </a:ext>
                  </a:extLst>
                </a:gridCol>
              </a:tblGrid>
              <a:tr h="456338">
                <a:tc>
                  <a:txBody>
                    <a:bodyPr/>
                    <a:lstStyle/>
                    <a:p>
                      <a:r>
                        <a:rPr lang="en-IE" dirty="0" smtClean="0"/>
                        <a:t>Monday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Tuesday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Wednesday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Thursday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Friday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Saturday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Sunday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412814"/>
                  </a:ext>
                </a:extLst>
              </a:tr>
              <a:tr h="982499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4.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5.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217275"/>
                  </a:ext>
                </a:extLst>
              </a:tr>
              <a:tr h="982499">
                <a:tc>
                  <a:txBody>
                    <a:bodyPr/>
                    <a:lstStyle/>
                    <a:p>
                      <a:r>
                        <a:rPr lang="en-IE" dirty="0" smtClean="0"/>
                        <a:t>6.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7.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8.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9.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10.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12.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632655"/>
                  </a:ext>
                </a:extLst>
              </a:tr>
              <a:tr h="982499">
                <a:tc>
                  <a:txBody>
                    <a:bodyPr/>
                    <a:lstStyle/>
                    <a:p>
                      <a:r>
                        <a:rPr lang="en-IE" dirty="0" smtClean="0"/>
                        <a:t>13.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14.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15.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16.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17.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18.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19.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884967"/>
                  </a:ext>
                </a:extLst>
              </a:tr>
              <a:tr h="982499">
                <a:tc>
                  <a:txBody>
                    <a:bodyPr/>
                    <a:lstStyle/>
                    <a:p>
                      <a:r>
                        <a:rPr lang="en-IE" dirty="0" smtClean="0"/>
                        <a:t>20.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22.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23.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24.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25.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26.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50579"/>
                  </a:ext>
                </a:extLst>
              </a:tr>
              <a:tr h="982499">
                <a:tc>
                  <a:txBody>
                    <a:bodyPr/>
                    <a:lstStyle/>
                    <a:p>
                      <a:r>
                        <a:rPr lang="en-IE" dirty="0" smtClean="0"/>
                        <a:t>27.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28.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29.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30.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7166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48642" y="156755"/>
            <a:ext cx="11103431" cy="11625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6600" dirty="0"/>
              <a:t>J</a:t>
            </a:r>
            <a:r>
              <a:rPr lang="en-IE" sz="6600" dirty="0" smtClean="0"/>
              <a:t>uly</a:t>
            </a:r>
            <a:endParaRPr lang="en-IE" sz="66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258" y="284660"/>
            <a:ext cx="1224280" cy="453390"/>
          </a:xfrm>
          <a:prstGeom prst="rect">
            <a:avLst/>
          </a:prstGeom>
        </p:spPr>
      </p:pic>
      <p:pic>
        <p:nvPicPr>
          <p:cNvPr id="16" name="Picture 15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220" y="4835350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04" y="4822287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173" y="4840156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140" y="2923365"/>
            <a:ext cx="1101043" cy="7681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173" y="3855181"/>
            <a:ext cx="1101043" cy="7681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173" y="2880781"/>
            <a:ext cx="1101043" cy="76816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558" y="3888849"/>
            <a:ext cx="1101043" cy="7681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220" y="3911958"/>
            <a:ext cx="1101043" cy="7681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508" y="3960501"/>
            <a:ext cx="1101043" cy="7681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949" y="3902388"/>
            <a:ext cx="1101043" cy="76816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876" y="2927244"/>
            <a:ext cx="1101043" cy="76816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872" y="3878290"/>
            <a:ext cx="1101043" cy="76816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8" y="3824344"/>
            <a:ext cx="1101043" cy="76816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457" y="2920292"/>
            <a:ext cx="1101043" cy="76816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47" y="2883327"/>
            <a:ext cx="1101043" cy="76816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834" y="1937796"/>
            <a:ext cx="1101043" cy="76816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04" y="1961624"/>
            <a:ext cx="1101043" cy="76816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417" y="1941924"/>
            <a:ext cx="1101043" cy="76816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30" y="1916707"/>
            <a:ext cx="1101043" cy="76816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334" y="4789598"/>
            <a:ext cx="1101043" cy="76816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593" y="4912925"/>
            <a:ext cx="1101043" cy="76816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881" y="1839759"/>
            <a:ext cx="1101043" cy="768163"/>
          </a:xfrm>
          <a:prstGeom prst="rect">
            <a:avLst/>
          </a:prstGeom>
        </p:spPr>
      </p:pic>
      <p:pic>
        <p:nvPicPr>
          <p:cNvPr id="39" name="Picture 38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10" y="5825130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389" y="5858088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78" y="5805452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469" y="4819624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28" y="4840156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320" y="5805452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 descr="See the source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104" y="5825130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911" y="2943615"/>
            <a:ext cx="1101043" cy="76816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508" y="2935917"/>
            <a:ext cx="1101043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3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62034"/>
              </p:ext>
            </p:extLst>
          </p:nvPr>
        </p:nvGraphicFramePr>
        <p:xfrm>
          <a:off x="248195" y="1097284"/>
          <a:ext cx="11691253" cy="5512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0179">
                  <a:extLst>
                    <a:ext uri="{9D8B030D-6E8A-4147-A177-3AD203B41FA5}">
                      <a16:colId xmlns:a16="http://schemas.microsoft.com/office/drawing/2014/main" val="3971425495"/>
                    </a:ext>
                  </a:extLst>
                </a:gridCol>
                <a:gridCol w="1670179">
                  <a:extLst>
                    <a:ext uri="{9D8B030D-6E8A-4147-A177-3AD203B41FA5}">
                      <a16:colId xmlns:a16="http://schemas.microsoft.com/office/drawing/2014/main" val="3415871245"/>
                    </a:ext>
                  </a:extLst>
                </a:gridCol>
                <a:gridCol w="1670179">
                  <a:extLst>
                    <a:ext uri="{9D8B030D-6E8A-4147-A177-3AD203B41FA5}">
                      <a16:colId xmlns:a16="http://schemas.microsoft.com/office/drawing/2014/main" val="2547809462"/>
                    </a:ext>
                  </a:extLst>
                </a:gridCol>
                <a:gridCol w="1670179">
                  <a:extLst>
                    <a:ext uri="{9D8B030D-6E8A-4147-A177-3AD203B41FA5}">
                      <a16:colId xmlns:a16="http://schemas.microsoft.com/office/drawing/2014/main" val="3297371539"/>
                    </a:ext>
                  </a:extLst>
                </a:gridCol>
                <a:gridCol w="1670179">
                  <a:extLst>
                    <a:ext uri="{9D8B030D-6E8A-4147-A177-3AD203B41FA5}">
                      <a16:colId xmlns:a16="http://schemas.microsoft.com/office/drawing/2014/main" val="779012887"/>
                    </a:ext>
                  </a:extLst>
                </a:gridCol>
                <a:gridCol w="1670179">
                  <a:extLst>
                    <a:ext uri="{9D8B030D-6E8A-4147-A177-3AD203B41FA5}">
                      <a16:colId xmlns:a16="http://schemas.microsoft.com/office/drawing/2014/main" val="4067323513"/>
                    </a:ext>
                  </a:extLst>
                </a:gridCol>
                <a:gridCol w="1670179">
                  <a:extLst>
                    <a:ext uri="{9D8B030D-6E8A-4147-A177-3AD203B41FA5}">
                      <a16:colId xmlns:a16="http://schemas.microsoft.com/office/drawing/2014/main" val="416430454"/>
                    </a:ext>
                  </a:extLst>
                </a:gridCol>
              </a:tblGrid>
              <a:tr h="601133">
                <a:tc>
                  <a:txBody>
                    <a:bodyPr/>
                    <a:lstStyle/>
                    <a:p>
                      <a:r>
                        <a:rPr lang="en-IE" dirty="0" smtClean="0"/>
                        <a:t>Monday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Tuesday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Wednesday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Thursday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Friday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Saturday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Sunday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148183"/>
                  </a:ext>
                </a:extLst>
              </a:tr>
              <a:tr h="818565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54965"/>
                  </a:ext>
                </a:extLst>
              </a:tr>
              <a:tr h="818565">
                <a:tc>
                  <a:txBody>
                    <a:bodyPr/>
                    <a:lstStyle/>
                    <a:p>
                      <a:r>
                        <a:rPr lang="en-IE" dirty="0" smtClean="0"/>
                        <a:t>3.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4.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5.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6.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7.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8.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9.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23145"/>
                  </a:ext>
                </a:extLst>
              </a:tr>
              <a:tr h="818565">
                <a:tc>
                  <a:txBody>
                    <a:bodyPr/>
                    <a:lstStyle/>
                    <a:p>
                      <a:r>
                        <a:rPr lang="en-IE" dirty="0" smtClean="0"/>
                        <a:t>10.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12.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13.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14.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15.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16.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085568"/>
                  </a:ext>
                </a:extLst>
              </a:tr>
              <a:tr h="818565">
                <a:tc>
                  <a:txBody>
                    <a:bodyPr/>
                    <a:lstStyle/>
                    <a:p>
                      <a:r>
                        <a:rPr lang="en-IE" dirty="0" smtClean="0"/>
                        <a:t>17.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18.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19.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20.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22.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23.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157359"/>
                  </a:ext>
                </a:extLst>
              </a:tr>
              <a:tr h="818565">
                <a:tc>
                  <a:txBody>
                    <a:bodyPr/>
                    <a:lstStyle/>
                    <a:p>
                      <a:r>
                        <a:rPr lang="en-IE" dirty="0" smtClean="0"/>
                        <a:t>24.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25.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26.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27.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28.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29.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30.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172179"/>
                  </a:ext>
                </a:extLst>
              </a:tr>
              <a:tr h="818565">
                <a:tc>
                  <a:txBody>
                    <a:bodyPr/>
                    <a:lstStyle/>
                    <a:p>
                      <a:r>
                        <a:rPr lang="en-IE" dirty="0" smtClean="0"/>
                        <a:t>31.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92992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10800000" flipV="1">
            <a:off x="248194" y="117566"/>
            <a:ext cx="11691253" cy="9797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6600" dirty="0" smtClean="0"/>
              <a:t>August</a:t>
            </a:r>
            <a:endParaRPr lang="en-IE" sz="6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0" y="154035"/>
            <a:ext cx="1224280" cy="453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499" y="3374292"/>
            <a:ext cx="1101043" cy="768163"/>
          </a:xfrm>
          <a:prstGeom prst="rect">
            <a:avLst/>
          </a:prstGeom>
        </p:spPr>
      </p:pic>
      <p:pic>
        <p:nvPicPr>
          <p:cNvPr id="6" name="Picture 5" descr="See the source 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73" y="2550141"/>
            <a:ext cx="1230812" cy="7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935" y="4165328"/>
            <a:ext cx="1101043" cy="768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0" y="4175028"/>
            <a:ext cx="1101043" cy="7681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670" y="5008335"/>
            <a:ext cx="1101043" cy="7681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118" y="5008336"/>
            <a:ext cx="1101043" cy="7681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65" y="1720850"/>
            <a:ext cx="1101043" cy="7681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497" y="2500350"/>
            <a:ext cx="1101043" cy="7681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498" y="1707676"/>
            <a:ext cx="1101043" cy="7681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934" y="3364592"/>
            <a:ext cx="1101043" cy="7681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65" y="2563857"/>
            <a:ext cx="1101043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3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092723"/>
              </p:ext>
            </p:extLst>
          </p:nvPr>
        </p:nvGraphicFramePr>
        <p:xfrm>
          <a:off x="444135" y="1229117"/>
          <a:ext cx="11377751" cy="537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393">
                  <a:extLst>
                    <a:ext uri="{9D8B030D-6E8A-4147-A177-3AD203B41FA5}">
                      <a16:colId xmlns:a16="http://schemas.microsoft.com/office/drawing/2014/main" val="2135191315"/>
                    </a:ext>
                  </a:extLst>
                </a:gridCol>
                <a:gridCol w="1625393">
                  <a:extLst>
                    <a:ext uri="{9D8B030D-6E8A-4147-A177-3AD203B41FA5}">
                      <a16:colId xmlns:a16="http://schemas.microsoft.com/office/drawing/2014/main" val="80982069"/>
                    </a:ext>
                  </a:extLst>
                </a:gridCol>
                <a:gridCol w="1625393">
                  <a:extLst>
                    <a:ext uri="{9D8B030D-6E8A-4147-A177-3AD203B41FA5}">
                      <a16:colId xmlns:a16="http://schemas.microsoft.com/office/drawing/2014/main" val="3729919522"/>
                    </a:ext>
                  </a:extLst>
                </a:gridCol>
                <a:gridCol w="1625393">
                  <a:extLst>
                    <a:ext uri="{9D8B030D-6E8A-4147-A177-3AD203B41FA5}">
                      <a16:colId xmlns:a16="http://schemas.microsoft.com/office/drawing/2014/main" val="3328771610"/>
                    </a:ext>
                  </a:extLst>
                </a:gridCol>
                <a:gridCol w="1625393">
                  <a:extLst>
                    <a:ext uri="{9D8B030D-6E8A-4147-A177-3AD203B41FA5}">
                      <a16:colId xmlns:a16="http://schemas.microsoft.com/office/drawing/2014/main" val="2607526027"/>
                    </a:ext>
                  </a:extLst>
                </a:gridCol>
                <a:gridCol w="1625393">
                  <a:extLst>
                    <a:ext uri="{9D8B030D-6E8A-4147-A177-3AD203B41FA5}">
                      <a16:colId xmlns:a16="http://schemas.microsoft.com/office/drawing/2014/main" val="763785840"/>
                    </a:ext>
                  </a:extLst>
                </a:gridCol>
                <a:gridCol w="1625393">
                  <a:extLst>
                    <a:ext uri="{9D8B030D-6E8A-4147-A177-3AD203B41FA5}">
                      <a16:colId xmlns:a16="http://schemas.microsoft.com/office/drawing/2014/main" val="1183783221"/>
                    </a:ext>
                  </a:extLst>
                </a:gridCol>
              </a:tblGrid>
              <a:tr h="586620">
                <a:tc>
                  <a:txBody>
                    <a:bodyPr/>
                    <a:lstStyle/>
                    <a:p>
                      <a:r>
                        <a:rPr lang="en-IE" dirty="0" smtClean="0"/>
                        <a:t>Monday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Tuesday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Wednesday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Thursday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Friday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Saturday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Sunday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348323"/>
                  </a:ext>
                </a:extLst>
              </a:tr>
              <a:tr h="957741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4.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5.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6.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925629"/>
                  </a:ext>
                </a:extLst>
              </a:tr>
              <a:tr h="957741">
                <a:tc>
                  <a:txBody>
                    <a:bodyPr/>
                    <a:lstStyle/>
                    <a:p>
                      <a:r>
                        <a:rPr lang="en-IE" dirty="0" smtClean="0"/>
                        <a:t>7.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8.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9.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10.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12.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13.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443440"/>
                  </a:ext>
                </a:extLst>
              </a:tr>
              <a:tr h="957741">
                <a:tc>
                  <a:txBody>
                    <a:bodyPr/>
                    <a:lstStyle/>
                    <a:p>
                      <a:r>
                        <a:rPr lang="en-IE" dirty="0" smtClean="0"/>
                        <a:t>14.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15.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16.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17.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18.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19.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20.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84388"/>
                  </a:ext>
                </a:extLst>
              </a:tr>
              <a:tr h="957741">
                <a:tc>
                  <a:txBody>
                    <a:bodyPr/>
                    <a:lstStyle/>
                    <a:p>
                      <a:r>
                        <a:rPr lang="en-IE" dirty="0" smtClean="0"/>
                        <a:t>21.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22.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23.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24.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25.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26.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27.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473143"/>
                  </a:ext>
                </a:extLst>
              </a:tr>
              <a:tr h="957741">
                <a:tc>
                  <a:txBody>
                    <a:bodyPr/>
                    <a:lstStyle/>
                    <a:p>
                      <a:r>
                        <a:rPr lang="en-IE" dirty="0" smtClean="0"/>
                        <a:t>28.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29.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30.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8672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10800000" flipV="1">
            <a:off x="431073" y="130629"/>
            <a:ext cx="11390811" cy="11103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6600" dirty="0" smtClean="0"/>
              <a:t>September</a:t>
            </a:r>
            <a:endParaRPr lang="en-IE" sz="6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808" y="232410"/>
            <a:ext cx="1224280" cy="453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763" y="1955379"/>
            <a:ext cx="1101043" cy="7681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808" y="1938267"/>
            <a:ext cx="1101043" cy="768163"/>
          </a:xfrm>
          <a:prstGeom prst="rect">
            <a:avLst/>
          </a:prstGeom>
        </p:spPr>
      </p:pic>
      <p:pic>
        <p:nvPicPr>
          <p:cNvPr id="7" name="Picture 6" descr="See the source 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43" y="1955380"/>
            <a:ext cx="1230812" cy="768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059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eDocument</p:Name>
  <p:Description/>
  <p:Statement/>
  <p:PolicyItems>
    <p:PolicyItem featureId="Microsoft.Office.RecordsManagement.PolicyFeatures.Expiration" staticId="0x0101000BC94875665D404BB1351B53C41FD2C0|151133126" UniqueId="d5372a9f-ee50-451f-9b5b-4d16e86b81b1">
      <p:Name>Retention</p:Name>
      <p:Description>Automatic scheduling of content for processing, and performing a retention action on content that has reached its due date.</p:Description>
      <p:CustomData>
        <Schedules nextStageId="3" default="false">
          <Schedule type="Default">
            <stages>
              <data stageId="1">
                <formula id="Microsoft.Office.RecordsManagement.PolicyFeatures.Expiration.Formula.BuiltIn">
                  <number>3</number>
                  <property>Modified</property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  <Schedule type="Record">
            <stages>
              <data stageId="2">
                <formula id="Microsoft.Office.RecordsManagement.PolicyFeatures.Expiration.Formula.BuiltIn">
                  <number>3</number>
                  <property>Modified</property>
                  <propertyId>8c06beca-0777-48f7-91c7-6da68bc07b69</propertyId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s_FileStatus xmlns="http://schemas.microsoft.com/sharepoint/v3">Live</eDocs_FileStatus>
    <eDocs_FileName xmlns="http://schemas.microsoft.com/sharepoint/v3">NCSE046-004-2022</eDocs_FileName>
    <_dlc_ExpireDate xmlns="http://schemas.microsoft.com/sharepoint/v3" xsi:nil="true"/>
    <_dlc_ExpireDateSaved xmlns="http://schemas.microsoft.com/sharepoint/v3" xsi:nil="true"/>
    <eDocs_DocumentTopicsTaxHTField0 xmlns="803e76fc-7109-4498-b0ed-39cba73ee786">
      <Terms xmlns="http://schemas.microsoft.com/office/infopath/2007/PartnerControls"/>
    </eDocs_DocumentTopicsTaxHTField0>
    <eDocs_FileTopicsTaxHTField0 xmlns="803e76fc-7109-4498-b0ed-39cba73ee786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Common</TermName>
          <TermId xmlns="http://schemas.microsoft.com/office/infopath/2007/PartnerControls">1859b06c-5862-44e0-8dfd-355571d8c7d2</TermId>
        </TermInfo>
      </Terms>
    </eDocs_FileTopicsTaxHTField0>
    <eDocs_YearTaxHTField0 xmlns="803e76fc-7109-4498-b0ed-39cba73ee786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2022</TermName>
          <TermId xmlns="http://schemas.microsoft.com/office/infopath/2007/PartnerControls">8452abd3-d5e5-4399-837e-38b44fea8831</TermId>
        </TermInfo>
      </Terms>
    </eDocs_YearTaxHTField0>
    <TaxCatchAll xmlns="bba84e48-2e1a-4f36-9471-5c7d3dcaaaed">
      <Value>6</Value>
      <Value>4</Value>
      <Value>1</Value>
      <Value>7</Value>
    </TaxCatchAll>
    <eDocs_SeriesSubSeriesTaxHTField0 xmlns="803e76fc-7109-4498-b0ed-39cba73ee786">
      <Terms xmlns="http://schemas.microsoft.com/office/infopath/2007/PartnerControls">
        <TermInfo xmlns="http://schemas.microsoft.com/office/infopath/2007/PartnerControls">
          <TermName xmlns="http://schemas.microsoft.com/office/infopath/2007/PartnerControls">046</TermName>
          <TermId xmlns="http://schemas.microsoft.com/office/infopath/2007/PartnerControls">01f3320d-f18b-4d11-92af-c472650e140c</TermId>
        </TermInfo>
      </Terms>
    </eDocs_SeriesSubSeriesTaxHTField0>
    <eDocs_SecurityClassificationTaxHTField0 xmlns="803e76fc-7109-4498-b0ed-39cba73ee786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501227de-cc24-4386-8aba-8ac180af964a</TermId>
        </TermInfo>
      </Terms>
    </eDocs_SecurityClassification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0BC94875665D404BB1351B53C41FD2C000EA3FADE747812E4C93466B9602FAAA18" ma:contentTypeVersion="12" ma:contentTypeDescription="Create a new document for eDocs" ma:contentTypeScope="" ma:versionID="708f8a06ca394452ba84fd921be42078">
  <xsd:schema xmlns:xsd="http://www.w3.org/2001/XMLSchema" xmlns:xs="http://www.w3.org/2001/XMLSchema" xmlns:p="http://schemas.microsoft.com/office/2006/metadata/properties" xmlns:ns1="http://schemas.microsoft.com/sharepoint/v3" xmlns:ns2="803e76fc-7109-4498-b0ed-39cba73ee786" xmlns:ns3="bba84e48-2e1a-4f36-9471-5c7d3dcaaaed" targetNamespace="http://schemas.microsoft.com/office/2006/metadata/properties" ma:root="true" ma:fieldsID="0c8f67639f494c560e4d11cae28b4a3b" ns1:_="" ns2:_="" ns3:_="">
    <xsd:import namespace="http://schemas.microsoft.com/sharepoint/v3"/>
    <xsd:import namespace="803e76fc-7109-4498-b0ed-39cba73ee786"/>
    <xsd:import namespace="bba84e48-2e1a-4f36-9471-5c7d3dcaaaed"/>
    <xsd:element name="properties">
      <xsd:complexType>
        <xsd:sequence>
          <xsd:element name="documentManagement">
            <xsd:complexType>
              <xsd:all>
                <xsd:element ref="ns2:eDocs_DocumentTopicsTaxHTField0" minOccurs="0"/>
                <xsd:element ref="ns1:_vti_ItemDeclaredRecord" minOccurs="0"/>
                <xsd:element ref="ns1:_dlc_Exempt" minOccurs="0"/>
                <xsd:element ref="ns1:_dlc_ExpireDateSaved" minOccurs="0"/>
                <xsd:element ref="ns1:_dlc_ExpireDate" minOccurs="0"/>
                <xsd:element ref="ns3:TaxCatchAll" minOccurs="0"/>
                <xsd:element ref="ns2:eDocs_SeriesSubSeriesTaxHTField0" minOccurs="0"/>
                <xsd:element ref="ns2:eDocs_YearTaxHTField0" minOccurs="0"/>
                <xsd:element ref="ns1:eDocs_FileName" minOccurs="0"/>
                <xsd:element ref="ns1:eDocs_FileStatus"/>
                <xsd:element ref="ns2:eDocs_FileTopicsTaxHTField0" minOccurs="0"/>
                <xsd:element ref="ns2:eDocs_SecurityClassification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3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eDocs_FileName" ma:index="19" nillable="true" ma:displayName="File Name" ma:default="0" ma:description="File Number" ma:indexed="true" ma:internalName="eDocs_FileName">
      <xsd:simpleType>
        <xsd:restriction base="dms:Text">
          <xsd:maxLength value="100"/>
        </xsd:restriction>
      </xsd:simpleType>
    </xsd:element>
    <xsd:element name="eDocs_FileStatus" ma:index="20" ma:displayName="Status" ma:default="Live" ma:description="Current Status of the File. This is set to Live, Archived or sent to National Archives" ma:format="Dropdown" ma:indexed="true" ma:internalName="eDocs_FileStatus">
      <xsd:simpleType>
        <xsd:restriction base="dms:Choice">
          <xsd:enumeration value="Live"/>
          <xsd:enumeration value="Archived"/>
          <xsd:enumeration value="Cancelled"/>
          <xsd:enumeration value="Sent to National Archiv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3e76fc-7109-4498-b0ed-39cba73ee786" elementFormDefault="qualified">
    <xsd:import namespace="http://schemas.microsoft.com/office/2006/documentManagement/types"/>
    <xsd:import namespace="http://schemas.microsoft.com/office/infopath/2007/PartnerControls"/>
    <xsd:element name="eDocs_DocumentTopicsTaxHTField0" ma:index="9" nillable="true" ma:taxonomy="true" ma:internalName="eDocs_DocumentTopicsTaxHTField0" ma:taxonomyFieldName="eDocs_DocumentTopics" ma:displayName="Document Topics" ma:fieldId="{fbaa881f-c4ae-443f-9fda-fbdd527793df}" ma:taxonomyMulti="true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riesSubSeriesTaxHTField0" ma:index="15" nillable="true" ma:taxonomy="true" ma:internalName="eDocs_SeriesSubSeriesTaxHTField0" ma:taxonomyFieldName="eDocs_SeriesSubSeries" ma:displayName="Sub Series" ma:fieldId="{11f8bb48-43d6-459a-8b80-9123185593c7}" ma:sspId="4710d871-5af0-499a-9056-ccd12ae930a0" ma:termSetId="7a36bfdb-b0cb-424f-a61d-8aae9aac7d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YearTaxHTField0" ma:index="17" nillable="true" ma:taxonomy="true" ma:internalName="eDocs_YearTaxHTField0" ma:taxonomyFieldName="eDocs_Year" ma:displayName="Year" ma:indexed="true" ma:fieldId="{7b1b8a72-8553-41e1-8dd7-5ce464e281f2}" ma:sspId="4710d871-5af0-499a-9056-ccd12ae930a0" ma:termSetId="3aaa8bec-24cf-42d2-9995-75c6fdea2b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FileTopicsTaxHTField0" ma:index="21" nillable="true" ma:taxonomy="true" ma:internalName="eDocs_FileTopicsTaxHTField0" ma:taxonomyFieldName="eDocs_FileTopics" ma:displayName="File Topics" ma:default="" ma:fieldId="{602c691f-3efa-402d-ab5c-baa8c240a9e7}" ma:taxonomyMulti="true" ma:sspId="4710d871-5af0-499a-9056-ccd12ae930a0" ma:termSetId="6084f5c4-7963-478a-97f6-4dd5b876e2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curityClassificationTaxHTField0" ma:index="23" nillable="true" ma:taxonomy="true" ma:internalName="eDocs_SecurityClassificationTaxHTField0" ma:taxonomyFieldName="eDocs_SecurityClassification" ma:displayName="Security Classification" ma:default="1;#Unclassified|501227de-cc24-4386-8aba-8ac180af964a" ma:fieldId="{6bbd3faf-a5ab-4e5e-b8a6-a5e099cef439}" ma:sspId="4710d871-5af0-499a-9056-ccd12ae930a0" ma:termSetId="50ee88fe-4826-48cc-9932-38711360e12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84e48-2e1a-4f36-9471-5c7d3dcaaae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bf68122-bd37-4aac-9439-3f2085127915}" ma:internalName="TaxCatchAll" ma:showField="CatchAllData" ma:web="bba84e48-2e1a-4f36-9471-5c7d3dcaa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C52AF7-1F85-456F-919F-25CA03125CEB}"/>
</file>

<file path=customXml/itemProps2.xml><?xml version="1.0" encoding="utf-8"?>
<ds:datastoreItem xmlns:ds="http://schemas.openxmlformats.org/officeDocument/2006/customXml" ds:itemID="{7DE7D75F-0938-4735-9545-AEDF132DE3AD}">
  <ds:schemaRefs>
    <ds:schemaRef ds:uri="http://schemas.microsoft.com/office/2006/documentManagement/types"/>
    <ds:schemaRef ds:uri="655c0f8f-37ab-4743-a0a4-7e2e1424d91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62BAC3A-19F7-4697-9C0F-6913A51B275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09117C0-49FC-4F56-A8E7-C8E66545AD65}"/>
</file>

<file path=customXml/itemProps5.xml><?xml version="1.0" encoding="utf-8"?>
<ds:datastoreItem xmlns:ds="http://schemas.openxmlformats.org/officeDocument/2006/customXml" ds:itemID="{1D47819E-902B-4CBD-B953-05AF148D3F19}"/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208</Words>
  <Application>Microsoft Office PowerPoint</Application>
  <PresentationFormat>Widescreen</PresentationFormat>
  <Paragraphs>116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PER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Crowley (NCSE)</dc:creator>
  <cp:lastModifiedBy>Rachel Markey (NCSE)</cp:lastModifiedBy>
  <cp:revision>16</cp:revision>
  <dcterms:created xsi:type="dcterms:W3CDTF">2020-05-22T16:10:33Z</dcterms:created>
  <dcterms:modified xsi:type="dcterms:W3CDTF">2020-06-21T11:29:33Z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0x0101000BC94875665D404BB1351B53C41FD2C000EA3FADE747812E4C93466B9602FAAA18</vt:lpwstr>
  </property>
  <property fmtid="{D5CDD505-2E9C-101B-9397-08002B2CF9AE}" pid="3" name="eDocs_SecurityClassification">
    <vt:lpwstr>1;#Unclassified|501227de-cc24-4386-8aba-8ac180af964a</vt:lpwstr>
  </property>
  <property fmtid="{D5CDD505-2E9C-101B-9397-08002B2CF9AE}" pid="4" name="_dlc_policyId">
    <vt:lpwstr>0x0101000BC94875665D404BB1351B53C41FD2C0|151133126</vt:lpwstr>
  </property>
  <property fmtid="{D5CDD505-2E9C-101B-9397-08002B2CF9AE}" pid="5" name="eDocs_SecurityClassificationTaxHTField0">
    <vt:lpwstr>Unclassified|501227de-cc24-4386-8aba-8ac180af964a</vt:lpwstr>
  </property>
  <property fmtid="{D5CDD505-2E9C-101B-9397-08002B2CF9AE}" pid="6" name="eDocs_Year">
    <vt:lpwstr>7;#2022|8452abd3-d5e5-4399-837e-38b44fea8831</vt:lpwstr>
  </property>
  <property fmtid="{D5CDD505-2E9C-101B-9397-08002B2CF9AE}" pid="7" name="eDocs_SeriesSubSeries">
    <vt:lpwstr>4;#046|01f3320d-f18b-4d11-92af-c472650e140c</vt:lpwstr>
  </property>
  <property fmtid="{D5CDD505-2E9C-101B-9397-08002B2CF9AE}" pid="8" name="eDocs_FileTopics">
    <vt:lpwstr>6;#Common|1859b06c-5862-44e0-8dfd-355571d8c7d2</vt:lpwstr>
  </property>
  <property fmtid="{D5CDD505-2E9C-101B-9397-08002B2CF9AE}" pid="9" name="ItemRetentionFormula">
    <vt:lpwstr/>
  </property>
  <property fmtid="{D5CDD505-2E9C-101B-9397-08002B2CF9AE}" pid="10" name="eDocs_DocumentTopics">
    <vt:lpwstr/>
  </property>
  <property fmtid="{D5CDD505-2E9C-101B-9397-08002B2CF9AE}" pid="11" name="_dlc_LastRun">
    <vt:lpwstr>10/30/2021 23:07:33</vt:lpwstr>
  </property>
  <property fmtid="{D5CDD505-2E9C-101B-9397-08002B2CF9AE}" pid="12" name="_dlc_ItemStageId">
    <vt:lpwstr>1</vt:lpwstr>
  </property>
  <property fmtid="{D5CDD505-2E9C-101B-9397-08002B2CF9AE}" pid="13" name="_docset_NoMedatataSyncRequired">
    <vt:lpwstr>False</vt:lpwstr>
  </property>
</Properties>
</file>